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7142-A78B-4B2D-ABF8-CA54BDACFCF7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3C64-9E56-40E8-BF50-5CFB3F06AC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65" y="817104"/>
            <a:ext cx="7772400" cy="648071"/>
          </a:xfrm>
        </p:spPr>
        <p:txBody>
          <a:bodyPr>
            <a:noAutofit/>
          </a:bodyPr>
          <a:lstStyle/>
          <a:p>
            <a:pPr algn="l"/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+mn-lt"/>
              </a:rPr>
              <a:t>Class 3 – Homework Menu; autumn 1</a:t>
            </a:r>
            <a:br>
              <a:rPr lang="en-GB" sz="18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+mn-lt"/>
              </a:rPr>
            </a:b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+mn-lt"/>
              </a:rPr>
              <a:t>Who first lived in Britain?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CW Cursive Writing 28" panose="03050602040000000000" pitchFamily="66" charset="0"/>
              </a:rPr>
              <a:t>          </a:t>
            </a:r>
            <a:br>
              <a:rPr lang="en-GB" sz="3200" dirty="0">
                <a:solidFill>
                  <a:schemeClr val="bg1">
                    <a:lumMod val="50000"/>
                  </a:schemeClr>
                </a:solidFill>
                <a:latin typeface="AR CENA" pitchFamily="2" charset="0"/>
              </a:rPr>
            </a:br>
            <a:endParaRPr lang="en-GB" sz="3200" dirty="0">
              <a:solidFill>
                <a:schemeClr val="bg1">
                  <a:lumMod val="50000"/>
                </a:schemeClr>
              </a:solidFill>
              <a:latin typeface="AR CEN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39"/>
            <a:ext cx="1970906" cy="1279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6202" y="5805264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35FCFD-7B32-4001-9033-157AF63D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96004"/>
              </p:ext>
            </p:extLst>
          </p:nvPr>
        </p:nvGraphicFramePr>
        <p:xfrm>
          <a:off x="457200" y="1934262"/>
          <a:ext cx="8229600" cy="3857838"/>
        </p:xfrm>
        <a:graphic>
          <a:graphicData uri="http://schemas.openxmlformats.org/drawingml/2006/table">
            <a:tbl>
              <a:tblPr firstRow="1" firstCol="1" bandRow="1"/>
              <a:tblGrid>
                <a:gridCol w="778453">
                  <a:extLst>
                    <a:ext uri="{9D8B030D-6E8A-4147-A177-3AD203B41FA5}">
                      <a16:colId xmlns:a16="http://schemas.microsoft.com/office/drawing/2014/main" val="1377494555"/>
                    </a:ext>
                  </a:extLst>
                </a:gridCol>
                <a:gridCol w="1356429">
                  <a:extLst>
                    <a:ext uri="{9D8B030D-6E8A-4147-A177-3AD203B41FA5}">
                      <a16:colId xmlns:a16="http://schemas.microsoft.com/office/drawing/2014/main" val="3201543634"/>
                    </a:ext>
                  </a:extLst>
                </a:gridCol>
                <a:gridCol w="1028630">
                  <a:extLst>
                    <a:ext uri="{9D8B030D-6E8A-4147-A177-3AD203B41FA5}">
                      <a16:colId xmlns:a16="http://schemas.microsoft.com/office/drawing/2014/main" val="466300868"/>
                    </a:ext>
                  </a:extLst>
                </a:gridCol>
                <a:gridCol w="1108486">
                  <a:extLst>
                    <a:ext uri="{9D8B030D-6E8A-4147-A177-3AD203B41FA5}">
                      <a16:colId xmlns:a16="http://schemas.microsoft.com/office/drawing/2014/main" val="596224591"/>
                    </a:ext>
                  </a:extLst>
                </a:gridCol>
                <a:gridCol w="870594">
                  <a:extLst>
                    <a:ext uri="{9D8B030D-6E8A-4147-A177-3AD203B41FA5}">
                      <a16:colId xmlns:a16="http://schemas.microsoft.com/office/drawing/2014/main" val="3040489432"/>
                    </a:ext>
                  </a:extLst>
                </a:gridCol>
                <a:gridCol w="1029189">
                  <a:extLst>
                    <a:ext uri="{9D8B030D-6E8A-4147-A177-3AD203B41FA5}">
                      <a16:colId xmlns:a16="http://schemas.microsoft.com/office/drawing/2014/main" val="3450753828"/>
                    </a:ext>
                  </a:extLst>
                </a:gridCol>
                <a:gridCol w="1029189">
                  <a:extLst>
                    <a:ext uri="{9D8B030D-6E8A-4147-A177-3AD203B41FA5}">
                      <a16:colId xmlns:a16="http://schemas.microsoft.com/office/drawing/2014/main" val="2435333576"/>
                    </a:ext>
                  </a:extLst>
                </a:gridCol>
                <a:gridCol w="1028630">
                  <a:extLst>
                    <a:ext uri="{9D8B030D-6E8A-4147-A177-3AD203B41FA5}">
                      <a16:colId xmlns:a16="http://schemas.microsoft.com/office/drawing/2014/main" val="129729976"/>
                    </a:ext>
                  </a:extLst>
                </a:gridCol>
              </a:tblGrid>
              <a:tr h="292059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68862"/>
                  </a:ext>
                </a:extLst>
              </a:tr>
              <a:tr h="624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point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(must complete)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TTRockstars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7600"/>
                  </a:ext>
                </a:extLst>
              </a:tr>
              <a:tr h="964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points (optional)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 yourself as a person from the ‘Stone Age’.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a menu for a stone age banquet.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your own story about a stone age person.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Mary Anning and make a fact file about her.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 a detailed picture of a fossil. 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short video to impress me with the French words that Mme Jackson has taught you, so far.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poster to tell me about what you have learned from Mrs Jackson, in R.E.  lessons.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09588"/>
                  </a:ext>
                </a:extLst>
              </a:tr>
              <a:tr h="157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points (optional)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fact file or a poster about Mesolithic man.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fact file or a poster about Neolithic man.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your own model shelter, based on what you have found out from researching the shelters of the early Britons.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your own model shelter, based on what you have found out from researching the shelters of the early Britons.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model of Skara brae. Be creative! You could make it from card, Lego, wood, or even design a cake!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model of Skara brae. Be creative! You could make it from card, Lego, wood, or even design a cake!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poem about Autumn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video to explain your model of Skara Brae or the shelter.</a:t>
                      </a:r>
                    </a:p>
                  </a:txBody>
                  <a:tcPr marL="60311" marR="60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082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309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CENA</vt:lpstr>
      <vt:lpstr>Arial</vt:lpstr>
      <vt:lpstr>Calibri</vt:lpstr>
      <vt:lpstr>CCW Cursive Writing 28</vt:lpstr>
      <vt:lpstr>Comic Sans MS</vt:lpstr>
      <vt:lpstr>Times New Roman</vt:lpstr>
      <vt:lpstr>Office Theme</vt:lpstr>
      <vt:lpstr>Class 3 – Homework Menu; autumn 1 Who first lived in Britain?        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3 – Homework Menu - Autumn 1 Has Greece always been in the news?</dc:title>
  <dc:creator>HP</dc:creator>
  <cp:lastModifiedBy>Rebecca Lake</cp:lastModifiedBy>
  <cp:revision>31</cp:revision>
  <cp:lastPrinted>2019-04-05T10:12:01Z</cp:lastPrinted>
  <dcterms:created xsi:type="dcterms:W3CDTF">2018-07-17T13:07:18Z</dcterms:created>
  <dcterms:modified xsi:type="dcterms:W3CDTF">2021-09-05T21:24:28Z</dcterms:modified>
</cp:coreProperties>
</file>